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78" r:id="rId5"/>
    <p:sldId id="271" r:id="rId6"/>
    <p:sldId id="260" r:id="rId7"/>
    <p:sldId id="261" r:id="rId8"/>
    <p:sldId id="262" r:id="rId9"/>
    <p:sldId id="269" r:id="rId10"/>
    <p:sldId id="267" r:id="rId11"/>
    <p:sldId id="265" r:id="rId12"/>
    <p:sldId id="266" r:id="rId13"/>
    <p:sldId id="281" r:id="rId14"/>
    <p:sldId id="273" r:id="rId15"/>
    <p:sldId id="275" r:id="rId16"/>
    <p:sldId id="279" r:id="rId17"/>
    <p:sldId id="280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B5C"/>
    <a:srgbClr val="D122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0CE07-AA91-4807-A780-7ADF33963EC8}" v="4" dt="2024-10-09T07:25:44.7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01" d="100"/>
          <a:sy n="101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érôme CARRIERE" userId="389c211c-2ad4-49f1-ac4c-7ad0845eb487" providerId="ADAL" clId="{B7FE41EB-B900-4AA5-8199-132CC69A76AA}"/>
    <pc:docChg chg="modSld">
      <pc:chgData name="Jérôme CARRIERE" userId="389c211c-2ad4-49f1-ac4c-7ad0845eb487" providerId="ADAL" clId="{B7FE41EB-B900-4AA5-8199-132CC69A76AA}" dt="2024-04-06T15:38:28.097" v="7" actId="20577"/>
      <pc:docMkLst>
        <pc:docMk/>
      </pc:docMkLst>
      <pc:sldChg chg="modSp mod">
        <pc:chgData name="Jérôme CARRIERE" userId="389c211c-2ad4-49f1-ac4c-7ad0845eb487" providerId="ADAL" clId="{B7FE41EB-B900-4AA5-8199-132CC69A76AA}" dt="2024-04-06T15:37:37.634" v="1" actId="20577"/>
        <pc:sldMkLst>
          <pc:docMk/>
          <pc:sldMk cId="2729522445" sldId="256"/>
        </pc:sldMkLst>
        <pc:spChg chg="mod">
          <ac:chgData name="Jérôme CARRIERE" userId="389c211c-2ad4-49f1-ac4c-7ad0845eb487" providerId="ADAL" clId="{B7FE41EB-B900-4AA5-8199-132CC69A76AA}" dt="2024-04-06T15:37:37.634" v="1" actId="20577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B7FE41EB-B900-4AA5-8199-132CC69A76AA}" dt="2024-04-06T15:37:46.868" v="3" actId="20577"/>
        <pc:sldMkLst>
          <pc:docMk/>
          <pc:sldMk cId="2099480617" sldId="257"/>
        </pc:sldMkLst>
        <pc:spChg chg="mod">
          <ac:chgData name="Jérôme CARRIERE" userId="389c211c-2ad4-49f1-ac4c-7ad0845eb487" providerId="ADAL" clId="{B7FE41EB-B900-4AA5-8199-132CC69A76AA}" dt="2024-04-06T15:37:46.868" v="3" actId="20577"/>
          <ac:spMkLst>
            <pc:docMk/>
            <pc:sldMk cId="2099480617" sldId="257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B7FE41EB-B900-4AA5-8199-132CC69A76AA}" dt="2024-04-06T15:38:28.097" v="7" actId="20577"/>
        <pc:sldMkLst>
          <pc:docMk/>
          <pc:sldMk cId="929405193" sldId="273"/>
        </pc:sldMkLst>
        <pc:spChg chg="mod">
          <ac:chgData name="Jérôme CARRIERE" userId="389c211c-2ad4-49f1-ac4c-7ad0845eb487" providerId="ADAL" clId="{B7FE41EB-B900-4AA5-8199-132CC69A76AA}" dt="2024-04-06T15:38:28.097" v="7" actId="20577"/>
          <ac:spMkLst>
            <pc:docMk/>
            <pc:sldMk cId="929405193" sldId="273"/>
            <ac:spMk id="2" creationId="{D03317CA-3BCE-764B-A8F1-4BFE23D14514}"/>
          </ac:spMkLst>
        </pc:spChg>
      </pc:sldChg>
    </pc:docChg>
  </pc:docChgLst>
  <pc:docChgLst>
    <pc:chgData name="Jérôme CARRIERE" userId="389c211c-2ad4-49f1-ac4c-7ad0845eb487" providerId="ADAL" clId="{0EC9674A-6BFE-4D18-A922-EA80B6AE4485}"/>
    <pc:docChg chg="custSel addSld delSld modSld">
      <pc:chgData name="Jérôme CARRIERE" userId="389c211c-2ad4-49f1-ac4c-7ad0845eb487" providerId="ADAL" clId="{0EC9674A-6BFE-4D18-A922-EA80B6AE4485}" dt="2021-09-21T07:56:54.265" v="660" actId="20577"/>
      <pc:docMkLst>
        <pc:docMk/>
      </pc:docMkLst>
      <pc:sldChg chg="modSp mod">
        <pc:chgData name="Jérôme CARRIERE" userId="389c211c-2ad4-49f1-ac4c-7ad0845eb487" providerId="ADAL" clId="{0EC9674A-6BFE-4D18-A922-EA80B6AE4485}" dt="2021-09-20T09:41:06.153" v="58" actId="20577"/>
        <pc:sldMkLst>
          <pc:docMk/>
          <pc:sldMk cId="2729522445" sldId="256"/>
        </pc:sldMkLst>
        <pc:spChg chg="mod">
          <ac:chgData name="Jérôme CARRIERE" userId="389c211c-2ad4-49f1-ac4c-7ad0845eb487" providerId="ADAL" clId="{0EC9674A-6BFE-4D18-A922-EA80B6AE4485}" dt="2021-09-20T09:41:06.153" v="58" actId="20577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0EC9674A-6BFE-4D18-A922-EA80B6AE4485}" dt="2021-09-21T07:49:16.457" v="190" actId="20577"/>
        <pc:sldMkLst>
          <pc:docMk/>
          <pc:sldMk cId="2099480617" sldId="257"/>
        </pc:sldMkLst>
        <pc:spChg chg="mod">
          <ac:chgData name="Jérôme CARRIERE" userId="389c211c-2ad4-49f1-ac4c-7ad0845eb487" providerId="ADAL" clId="{0EC9674A-6BFE-4D18-A922-EA80B6AE4485}" dt="2021-09-21T07:49:16.457" v="190" actId="20577"/>
          <ac:spMkLst>
            <pc:docMk/>
            <pc:sldMk cId="2099480617" sldId="257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48:24.227" v="179" actId="1076"/>
          <ac:picMkLst>
            <pc:docMk/>
            <pc:sldMk cId="2099480617" sldId="257"/>
            <ac:picMk id="7" creationId="{53EFD029-51E0-5446-A4A7-C37EEDB565A0}"/>
          </ac:picMkLst>
        </pc:picChg>
      </pc:sldChg>
      <pc:sldChg chg="new del">
        <pc:chgData name="Jérôme CARRIERE" userId="389c211c-2ad4-49f1-ac4c-7ad0845eb487" providerId="ADAL" clId="{0EC9674A-6BFE-4D18-A922-EA80B6AE4485}" dt="2021-09-21T07:46:30.132" v="127" actId="47"/>
        <pc:sldMkLst>
          <pc:docMk/>
          <pc:sldMk cId="192023637" sldId="258"/>
        </pc:sldMkLst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779078682" sldId="259"/>
        </pc:sldMkLst>
      </pc:sldChg>
      <pc:sldChg chg="modSp add mod">
        <pc:chgData name="Jérôme CARRIERE" userId="389c211c-2ad4-49f1-ac4c-7ad0845eb487" providerId="ADAL" clId="{0EC9674A-6BFE-4D18-A922-EA80B6AE4485}" dt="2021-09-21T07:49:41.073" v="206" actId="1076"/>
        <pc:sldMkLst>
          <pc:docMk/>
          <pc:sldMk cId="1720951847" sldId="259"/>
        </pc:sldMkLst>
        <pc:spChg chg="mod">
          <ac:chgData name="Jérôme CARRIERE" userId="389c211c-2ad4-49f1-ac4c-7ad0845eb487" providerId="ADAL" clId="{0EC9674A-6BFE-4D18-A922-EA80B6AE4485}" dt="2021-09-21T07:49:35.775" v="205" actId="20577"/>
          <ac:spMkLst>
            <pc:docMk/>
            <pc:sldMk cId="1720951847" sldId="259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49:41.073" v="206" actId="1076"/>
          <ac:picMkLst>
            <pc:docMk/>
            <pc:sldMk cId="1720951847" sldId="259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0EC9674A-6BFE-4D18-A922-EA80B6AE4485}" dt="2021-09-21T07:50:05.194" v="227" actId="1076"/>
        <pc:sldMkLst>
          <pc:docMk/>
          <pc:sldMk cId="2351898664" sldId="260"/>
        </pc:sldMkLst>
        <pc:spChg chg="mod">
          <ac:chgData name="Jérôme CARRIERE" userId="389c211c-2ad4-49f1-ac4c-7ad0845eb487" providerId="ADAL" clId="{0EC9674A-6BFE-4D18-A922-EA80B6AE4485}" dt="2021-09-21T07:49:57.284" v="226" actId="20577"/>
          <ac:spMkLst>
            <pc:docMk/>
            <pc:sldMk cId="2351898664" sldId="260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0:05.194" v="227" actId="1076"/>
          <ac:picMkLst>
            <pc:docMk/>
            <pc:sldMk cId="2351898664" sldId="260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2649015761" sldId="260"/>
        </pc:sldMkLst>
      </pc:sldChg>
      <pc:sldChg chg="modSp add mod">
        <pc:chgData name="Jérôme CARRIERE" userId="389c211c-2ad4-49f1-ac4c-7ad0845eb487" providerId="ADAL" clId="{0EC9674A-6BFE-4D18-A922-EA80B6AE4485}" dt="2021-09-21T07:50:40.237" v="254" actId="20577"/>
        <pc:sldMkLst>
          <pc:docMk/>
          <pc:sldMk cId="3449023538" sldId="261"/>
        </pc:sldMkLst>
        <pc:spChg chg="mod">
          <ac:chgData name="Jérôme CARRIERE" userId="389c211c-2ad4-49f1-ac4c-7ad0845eb487" providerId="ADAL" clId="{0EC9674A-6BFE-4D18-A922-EA80B6AE4485}" dt="2021-09-21T07:50:40.237" v="254" actId="20577"/>
          <ac:spMkLst>
            <pc:docMk/>
            <pc:sldMk cId="3449023538" sldId="261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0:37.203" v="253" actId="1076"/>
          <ac:picMkLst>
            <pc:docMk/>
            <pc:sldMk cId="3449023538" sldId="261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57501813" sldId="262"/>
        </pc:sldMkLst>
      </pc:sldChg>
      <pc:sldChg chg="modSp add mod">
        <pc:chgData name="Jérôme CARRIERE" userId="389c211c-2ad4-49f1-ac4c-7ad0845eb487" providerId="ADAL" clId="{0EC9674A-6BFE-4D18-A922-EA80B6AE4485}" dt="2021-09-21T07:51:22.343" v="302" actId="1076"/>
        <pc:sldMkLst>
          <pc:docMk/>
          <pc:sldMk cId="3732263139" sldId="262"/>
        </pc:sldMkLst>
        <pc:spChg chg="mod">
          <ac:chgData name="Jérôme CARRIERE" userId="389c211c-2ad4-49f1-ac4c-7ad0845eb487" providerId="ADAL" clId="{0EC9674A-6BFE-4D18-A922-EA80B6AE4485}" dt="2021-09-21T07:51:19.352" v="301" actId="20577"/>
          <ac:spMkLst>
            <pc:docMk/>
            <pc:sldMk cId="3732263139" sldId="262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1:22.343" v="302" actId="1076"/>
          <ac:picMkLst>
            <pc:docMk/>
            <pc:sldMk cId="3732263139" sldId="262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418775897" sldId="263"/>
        </pc:sldMkLst>
      </pc:sldChg>
      <pc:sldChg chg="modSp add mod">
        <pc:chgData name="Jérôme CARRIERE" userId="389c211c-2ad4-49f1-ac4c-7ad0845eb487" providerId="ADAL" clId="{0EC9674A-6BFE-4D18-A922-EA80B6AE4485}" dt="2021-09-21T07:52:04.978" v="320" actId="1076"/>
        <pc:sldMkLst>
          <pc:docMk/>
          <pc:sldMk cId="1150326224" sldId="263"/>
        </pc:sldMkLst>
        <pc:spChg chg="mod">
          <ac:chgData name="Jérôme CARRIERE" userId="389c211c-2ad4-49f1-ac4c-7ad0845eb487" providerId="ADAL" clId="{0EC9674A-6BFE-4D18-A922-EA80B6AE4485}" dt="2021-09-21T07:51:59.235" v="319" actId="20577"/>
          <ac:spMkLst>
            <pc:docMk/>
            <pc:sldMk cId="1150326224" sldId="263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2:04.978" v="320" actId="1076"/>
          <ac:picMkLst>
            <pc:docMk/>
            <pc:sldMk cId="1150326224" sldId="263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1061566652" sldId="264"/>
        </pc:sldMkLst>
      </pc:sldChg>
      <pc:sldChg chg="modSp add mod">
        <pc:chgData name="Jérôme CARRIERE" userId="389c211c-2ad4-49f1-ac4c-7ad0845eb487" providerId="ADAL" clId="{0EC9674A-6BFE-4D18-A922-EA80B6AE4485}" dt="2021-09-21T07:52:28.214" v="348" actId="20577"/>
        <pc:sldMkLst>
          <pc:docMk/>
          <pc:sldMk cId="3689689086" sldId="264"/>
        </pc:sldMkLst>
        <pc:spChg chg="mod">
          <ac:chgData name="Jérôme CARRIERE" userId="389c211c-2ad4-49f1-ac4c-7ad0845eb487" providerId="ADAL" clId="{0EC9674A-6BFE-4D18-A922-EA80B6AE4485}" dt="2021-09-21T07:52:28.214" v="348" actId="20577"/>
          <ac:spMkLst>
            <pc:docMk/>
            <pc:sldMk cId="3689689086" sldId="264"/>
            <ac:spMk id="2" creationId="{D03317CA-3BCE-764B-A8F1-4BFE23D14514}"/>
          </ac:spMkLst>
        </pc:sp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607454717" sldId="265"/>
        </pc:sldMkLst>
      </pc:sldChg>
      <pc:sldChg chg="modSp add mod">
        <pc:chgData name="Jérôme CARRIERE" userId="389c211c-2ad4-49f1-ac4c-7ad0845eb487" providerId="ADAL" clId="{0EC9674A-6BFE-4D18-A922-EA80B6AE4485}" dt="2021-09-21T07:53:20.842" v="423" actId="20577"/>
        <pc:sldMkLst>
          <pc:docMk/>
          <pc:sldMk cId="4003409779" sldId="265"/>
        </pc:sldMkLst>
        <pc:spChg chg="mod">
          <ac:chgData name="Jérôme CARRIERE" userId="389c211c-2ad4-49f1-ac4c-7ad0845eb487" providerId="ADAL" clId="{0EC9674A-6BFE-4D18-A922-EA80B6AE4485}" dt="2021-09-21T07:53:20.842" v="423" actId="20577"/>
          <ac:spMkLst>
            <pc:docMk/>
            <pc:sldMk cId="4003409779" sldId="265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3:08.906" v="390" actId="1076"/>
          <ac:picMkLst>
            <pc:docMk/>
            <pc:sldMk cId="4003409779" sldId="265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0EC9674A-6BFE-4D18-A922-EA80B6AE4485}" dt="2021-09-21T07:53:45.181" v="472" actId="20577"/>
        <pc:sldMkLst>
          <pc:docMk/>
          <pc:sldMk cId="2607355406" sldId="266"/>
        </pc:sldMkLst>
        <pc:spChg chg="mod">
          <ac:chgData name="Jérôme CARRIERE" userId="389c211c-2ad4-49f1-ac4c-7ad0845eb487" providerId="ADAL" clId="{0EC9674A-6BFE-4D18-A922-EA80B6AE4485}" dt="2021-09-21T07:53:45.181" v="472" actId="20577"/>
          <ac:spMkLst>
            <pc:docMk/>
            <pc:sldMk cId="2607355406" sldId="266"/>
            <ac:spMk id="2" creationId="{D03317CA-3BCE-764B-A8F1-4BFE23D14514}"/>
          </ac:spMkLst>
        </pc:spChg>
      </pc:sldChg>
      <pc:sldChg chg="modSp add mod">
        <pc:chgData name="Jérôme CARRIERE" userId="389c211c-2ad4-49f1-ac4c-7ad0845eb487" providerId="ADAL" clId="{0EC9674A-6BFE-4D18-A922-EA80B6AE4485}" dt="2021-09-21T07:54:55.108" v="519" actId="20577"/>
        <pc:sldMkLst>
          <pc:docMk/>
          <pc:sldMk cId="1540884051" sldId="267"/>
        </pc:sldMkLst>
        <pc:spChg chg="mod">
          <ac:chgData name="Jérôme CARRIERE" userId="389c211c-2ad4-49f1-ac4c-7ad0845eb487" providerId="ADAL" clId="{0EC9674A-6BFE-4D18-A922-EA80B6AE4485}" dt="2021-09-21T07:54:55.108" v="519" actId="20577"/>
          <ac:spMkLst>
            <pc:docMk/>
            <pc:sldMk cId="1540884051" sldId="267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4:35.267" v="501" actId="1076"/>
          <ac:picMkLst>
            <pc:docMk/>
            <pc:sldMk cId="1540884051" sldId="267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3406046389" sldId="267"/>
        </pc:sldMkLst>
      </pc:sldChg>
      <pc:sldChg chg="modSp add mod">
        <pc:chgData name="Jérôme CARRIERE" userId="389c211c-2ad4-49f1-ac4c-7ad0845eb487" providerId="ADAL" clId="{0EC9674A-6BFE-4D18-A922-EA80B6AE4485}" dt="2021-09-21T07:56:07.330" v="590" actId="20577"/>
        <pc:sldMkLst>
          <pc:docMk/>
          <pc:sldMk cId="2105454575" sldId="268"/>
        </pc:sldMkLst>
        <pc:spChg chg="mod">
          <ac:chgData name="Jérôme CARRIERE" userId="389c211c-2ad4-49f1-ac4c-7ad0845eb487" providerId="ADAL" clId="{0EC9674A-6BFE-4D18-A922-EA80B6AE4485}" dt="2021-09-21T07:56:07.330" v="590" actId="20577"/>
          <ac:spMkLst>
            <pc:docMk/>
            <pc:sldMk cId="2105454575" sldId="268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5:23.306" v="562" actId="1076"/>
          <ac:picMkLst>
            <pc:docMk/>
            <pc:sldMk cId="2105454575" sldId="268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2898495050" sldId="268"/>
        </pc:sldMkLst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552529788" sldId="269"/>
        </pc:sldMkLst>
      </pc:sldChg>
      <pc:sldChg chg="modSp add mod">
        <pc:chgData name="Jérôme CARRIERE" userId="389c211c-2ad4-49f1-ac4c-7ad0845eb487" providerId="ADAL" clId="{0EC9674A-6BFE-4D18-A922-EA80B6AE4485}" dt="2021-09-21T07:56:39.920" v="619" actId="1076"/>
        <pc:sldMkLst>
          <pc:docMk/>
          <pc:sldMk cId="1081792113" sldId="269"/>
        </pc:sldMkLst>
        <pc:spChg chg="mod">
          <ac:chgData name="Jérôme CARRIERE" userId="389c211c-2ad4-49f1-ac4c-7ad0845eb487" providerId="ADAL" clId="{0EC9674A-6BFE-4D18-A922-EA80B6AE4485}" dt="2021-09-21T07:56:35.614" v="618" actId="20577"/>
          <ac:spMkLst>
            <pc:docMk/>
            <pc:sldMk cId="1081792113" sldId="269"/>
            <ac:spMk id="2" creationId="{D03317CA-3BCE-764B-A8F1-4BFE23D14514}"/>
          </ac:spMkLst>
        </pc:spChg>
        <pc:picChg chg="mod">
          <ac:chgData name="Jérôme CARRIERE" userId="389c211c-2ad4-49f1-ac4c-7ad0845eb487" providerId="ADAL" clId="{0EC9674A-6BFE-4D18-A922-EA80B6AE4485}" dt="2021-09-21T07:56:39.920" v="619" actId="1076"/>
          <ac:picMkLst>
            <pc:docMk/>
            <pc:sldMk cId="1081792113" sldId="269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2035686034" sldId="270"/>
        </pc:sldMkLst>
      </pc:sldChg>
      <pc:sldChg chg="modSp add mod">
        <pc:chgData name="Jérôme CARRIERE" userId="389c211c-2ad4-49f1-ac4c-7ad0845eb487" providerId="ADAL" clId="{0EC9674A-6BFE-4D18-A922-EA80B6AE4485}" dt="2021-09-21T07:56:54.265" v="660" actId="20577"/>
        <pc:sldMkLst>
          <pc:docMk/>
          <pc:sldMk cId="2126217515" sldId="270"/>
        </pc:sldMkLst>
        <pc:spChg chg="mod">
          <ac:chgData name="Jérôme CARRIERE" userId="389c211c-2ad4-49f1-ac4c-7ad0845eb487" providerId="ADAL" clId="{0EC9674A-6BFE-4D18-A922-EA80B6AE4485}" dt="2021-09-21T07:56:54.265" v="660" actId="20577"/>
          <ac:spMkLst>
            <pc:docMk/>
            <pc:sldMk cId="2126217515" sldId="270"/>
            <ac:spMk id="2" creationId="{D03317CA-3BCE-764B-A8F1-4BFE23D14514}"/>
          </ac:spMkLst>
        </pc:spChg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2916096273" sldId="271"/>
        </pc:sldMkLst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1219387272" sldId="272"/>
        </pc:sldMkLst>
      </pc:sldChg>
      <pc:sldChg chg="del">
        <pc:chgData name="Jérôme CARRIERE" userId="389c211c-2ad4-49f1-ac4c-7ad0845eb487" providerId="ADAL" clId="{0EC9674A-6BFE-4D18-A922-EA80B6AE4485}" dt="2021-09-20T09:41:25.215" v="59" actId="47"/>
        <pc:sldMkLst>
          <pc:docMk/>
          <pc:sldMk cId="617210404" sldId="273"/>
        </pc:sldMkLst>
      </pc:sldChg>
    </pc:docChg>
  </pc:docChgLst>
  <pc:docChgLst>
    <pc:chgData name="Jérôme CARRIERE" userId="389c211c-2ad4-49f1-ac4c-7ad0845eb487" providerId="ADAL" clId="{AE027F89-2E66-4670-B5BE-100FFA897C10}"/>
    <pc:docChg chg="custSel delSld modSld">
      <pc:chgData name="Jérôme CARRIERE" userId="389c211c-2ad4-49f1-ac4c-7ad0845eb487" providerId="ADAL" clId="{AE027F89-2E66-4670-B5BE-100FFA897C10}" dt="2023-10-07T09:36:44.407" v="354" actId="20577"/>
      <pc:docMkLst>
        <pc:docMk/>
      </pc:docMkLst>
      <pc:sldChg chg="modSp mod">
        <pc:chgData name="Jérôme CARRIERE" userId="389c211c-2ad4-49f1-ac4c-7ad0845eb487" providerId="ADAL" clId="{AE027F89-2E66-4670-B5BE-100FFA897C10}" dt="2023-10-07T09:13:28.451" v="3" actId="20577"/>
        <pc:sldMkLst>
          <pc:docMk/>
          <pc:sldMk cId="2729522445" sldId="256"/>
        </pc:sldMkLst>
        <pc:spChg chg="mod">
          <ac:chgData name="Jérôme CARRIERE" userId="389c211c-2ad4-49f1-ac4c-7ad0845eb487" providerId="ADAL" clId="{AE027F89-2E66-4670-B5BE-100FFA897C10}" dt="2023-10-07T09:13:28.451" v="3" actId="20577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AE027F89-2E66-4670-B5BE-100FFA897C10}" dt="2023-10-07T09:34:24.497" v="203" actId="27636"/>
        <pc:sldMkLst>
          <pc:docMk/>
          <pc:sldMk cId="2099480617" sldId="257"/>
        </pc:sldMkLst>
        <pc:spChg chg="mod">
          <ac:chgData name="Jérôme CARRIERE" userId="389c211c-2ad4-49f1-ac4c-7ad0845eb487" providerId="ADAL" clId="{AE027F89-2E66-4670-B5BE-100FFA897C10}" dt="2023-10-07T09:34:24.497" v="203" actId="27636"/>
          <ac:spMkLst>
            <pc:docMk/>
            <pc:sldMk cId="2099480617" sldId="257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34:18.713" v="195" actId="27636"/>
        <pc:sldMkLst>
          <pc:docMk/>
          <pc:sldMk cId="1720951847" sldId="259"/>
        </pc:sldMkLst>
        <pc:spChg chg="mod">
          <ac:chgData name="Jérôme CARRIERE" userId="389c211c-2ad4-49f1-ac4c-7ad0845eb487" providerId="ADAL" clId="{AE027F89-2E66-4670-B5BE-100FFA897C10}" dt="2023-10-07T09:34:18.713" v="195" actId="27636"/>
          <ac:spMkLst>
            <pc:docMk/>
            <pc:sldMk cId="1720951847" sldId="259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15:34.074" v="115" actId="1076"/>
        <pc:sldMkLst>
          <pc:docMk/>
          <pc:sldMk cId="4003409779" sldId="265"/>
        </pc:sldMkLst>
        <pc:spChg chg="mod">
          <ac:chgData name="Jérôme CARRIERE" userId="389c211c-2ad4-49f1-ac4c-7ad0845eb487" providerId="ADAL" clId="{AE027F89-2E66-4670-B5BE-100FFA897C10}" dt="2023-10-07T09:15:27.626" v="114" actId="20577"/>
          <ac:spMkLst>
            <pc:docMk/>
            <pc:sldMk cId="4003409779" sldId="265"/>
            <ac:spMk id="2" creationId="{D03317CA-3BCE-764B-A8F1-4BFE23D14514}"/>
          </ac:spMkLst>
        </pc:spChg>
        <pc:picChg chg="mod">
          <ac:chgData name="Jérôme CARRIERE" userId="389c211c-2ad4-49f1-ac4c-7ad0845eb487" providerId="ADAL" clId="{AE027F89-2E66-4670-B5BE-100FFA897C10}" dt="2023-10-07T09:15:34.074" v="115" actId="1076"/>
          <ac:picMkLst>
            <pc:docMk/>
            <pc:sldMk cId="4003409779" sldId="265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AE027F89-2E66-4670-B5BE-100FFA897C10}" dt="2023-10-07T09:35:13.418" v="245" actId="20577"/>
        <pc:sldMkLst>
          <pc:docMk/>
          <pc:sldMk cId="2607355406" sldId="266"/>
        </pc:sldMkLst>
        <pc:spChg chg="mod">
          <ac:chgData name="Jérôme CARRIERE" userId="389c211c-2ad4-49f1-ac4c-7ad0845eb487" providerId="ADAL" clId="{AE027F89-2E66-4670-B5BE-100FFA897C10}" dt="2023-10-07T09:35:13.418" v="245" actId="20577"/>
          <ac:spMkLst>
            <pc:docMk/>
            <pc:sldMk cId="2607355406" sldId="266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34:58.486" v="236" actId="20577"/>
        <pc:sldMkLst>
          <pc:docMk/>
          <pc:sldMk cId="1540884051" sldId="267"/>
        </pc:sldMkLst>
        <pc:spChg chg="mod">
          <ac:chgData name="Jérôme CARRIERE" userId="389c211c-2ad4-49f1-ac4c-7ad0845eb487" providerId="ADAL" clId="{AE027F89-2E66-4670-B5BE-100FFA897C10}" dt="2023-10-07T09:34:58.486" v="236" actId="20577"/>
          <ac:spMkLst>
            <pc:docMk/>
            <pc:sldMk cId="1540884051" sldId="267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34:47.658" v="227" actId="20577"/>
        <pc:sldMkLst>
          <pc:docMk/>
          <pc:sldMk cId="1081792113" sldId="269"/>
        </pc:sldMkLst>
        <pc:spChg chg="mod">
          <ac:chgData name="Jérôme CARRIERE" userId="389c211c-2ad4-49f1-ac4c-7ad0845eb487" providerId="ADAL" clId="{AE027F89-2E66-4670-B5BE-100FFA897C10}" dt="2023-10-07T09:34:47.658" v="227" actId="20577"/>
          <ac:spMkLst>
            <pc:docMk/>
            <pc:sldMk cId="1081792113" sldId="269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35:52.818" v="315" actId="20577"/>
        <pc:sldMkLst>
          <pc:docMk/>
          <pc:sldMk cId="2511539898" sldId="272"/>
        </pc:sldMkLst>
        <pc:spChg chg="mod">
          <ac:chgData name="Jérôme CARRIERE" userId="389c211c-2ad4-49f1-ac4c-7ad0845eb487" providerId="ADAL" clId="{AE027F89-2E66-4670-B5BE-100FFA897C10}" dt="2023-10-07T09:35:52.818" v="315" actId="20577"/>
          <ac:spMkLst>
            <pc:docMk/>
            <pc:sldMk cId="2511539898" sldId="272"/>
            <ac:spMk id="2" creationId="{D03317CA-3BCE-764B-A8F1-4BFE23D14514}"/>
          </ac:spMkLst>
        </pc:spChg>
      </pc:sldChg>
      <pc:sldChg chg="modSp mod">
        <pc:chgData name="Jérôme CARRIERE" userId="389c211c-2ad4-49f1-ac4c-7ad0845eb487" providerId="ADAL" clId="{AE027F89-2E66-4670-B5BE-100FFA897C10}" dt="2023-10-07T09:36:24.640" v="324" actId="20577"/>
        <pc:sldMkLst>
          <pc:docMk/>
          <pc:sldMk cId="929405193" sldId="273"/>
        </pc:sldMkLst>
        <pc:spChg chg="mod">
          <ac:chgData name="Jérôme CARRIERE" userId="389c211c-2ad4-49f1-ac4c-7ad0845eb487" providerId="ADAL" clId="{AE027F89-2E66-4670-B5BE-100FFA897C10}" dt="2023-10-07T09:36:24.640" v="324" actId="20577"/>
          <ac:spMkLst>
            <pc:docMk/>
            <pc:sldMk cId="929405193" sldId="273"/>
            <ac:spMk id="2" creationId="{D03317CA-3BCE-764B-A8F1-4BFE23D14514}"/>
          </ac:spMkLst>
        </pc:spChg>
        <pc:picChg chg="mod">
          <ac:chgData name="Jérôme CARRIERE" userId="389c211c-2ad4-49f1-ac4c-7ad0845eb487" providerId="ADAL" clId="{AE027F89-2E66-4670-B5BE-100FFA897C10}" dt="2023-10-07T09:16:42.174" v="171" actId="1076"/>
          <ac:picMkLst>
            <pc:docMk/>
            <pc:sldMk cId="929405193" sldId="273"/>
            <ac:picMk id="7" creationId="{53EFD029-51E0-5446-A4A7-C37EEDB565A0}"/>
          </ac:picMkLst>
        </pc:picChg>
      </pc:sldChg>
      <pc:sldChg chg="del">
        <pc:chgData name="Jérôme CARRIERE" userId="389c211c-2ad4-49f1-ac4c-7ad0845eb487" providerId="ADAL" clId="{AE027F89-2E66-4670-B5BE-100FFA897C10}" dt="2023-10-07T09:16:17.992" v="160" actId="47"/>
        <pc:sldMkLst>
          <pc:docMk/>
          <pc:sldMk cId="1468564553" sldId="274"/>
        </pc:sldMkLst>
      </pc:sldChg>
      <pc:sldChg chg="modSp mod">
        <pc:chgData name="Jérôme CARRIERE" userId="389c211c-2ad4-49f1-ac4c-7ad0845eb487" providerId="ADAL" clId="{AE027F89-2E66-4670-B5BE-100FFA897C10}" dt="2023-10-07T09:36:44.407" v="354" actId="20577"/>
        <pc:sldMkLst>
          <pc:docMk/>
          <pc:sldMk cId="2202384877" sldId="275"/>
        </pc:sldMkLst>
        <pc:spChg chg="mod">
          <ac:chgData name="Jérôme CARRIERE" userId="389c211c-2ad4-49f1-ac4c-7ad0845eb487" providerId="ADAL" clId="{AE027F89-2E66-4670-B5BE-100FFA897C10}" dt="2023-10-07T09:36:44.407" v="354" actId="20577"/>
          <ac:spMkLst>
            <pc:docMk/>
            <pc:sldMk cId="2202384877" sldId="275"/>
            <ac:spMk id="2" creationId="{D03317CA-3BCE-764B-A8F1-4BFE23D14514}"/>
          </ac:spMkLst>
        </pc:spChg>
      </pc:sldChg>
    </pc:docChg>
  </pc:docChgLst>
  <pc:docChgLst>
    <pc:chgData name="Jérôme CARRIERE" userId="389c211c-2ad4-49f1-ac4c-7ad0845eb487" providerId="ADAL" clId="{8A00CE07-AA91-4807-A780-7ADF33963EC8}"/>
    <pc:docChg chg="undo custSel addSld delSld modSld">
      <pc:chgData name="Jérôme CARRIERE" userId="389c211c-2ad4-49f1-ac4c-7ad0845eb487" providerId="ADAL" clId="{8A00CE07-AA91-4807-A780-7ADF33963EC8}" dt="2024-10-09T08:37:42.276" v="624" actId="1076"/>
      <pc:docMkLst>
        <pc:docMk/>
      </pc:docMkLst>
      <pc:sldChg chg="modSp mod">
        <pc:chgData name="Jérôme CARRIERE" userId="389c211c-2ad4-49f1-ac4c-7ad0845eb487" providerId="ADAL" clId="{8A00CE07-AA91-4807-A780-7ADF33963EC8}" dt="2024-10-09T07:18:52.249" v="10" actId="20577"/>
        <pc:sldMkLst>
          <pc:docMk/>
          <pc:sldMk cId="2729522445" sldId="256"/>
        </pc:sldMkLst>
        <pc:spChg chg="mod">
          <ac:chgData name="Jérôme CARRIERE" userId="389c211c-2ad4-49f1-ac4c-7ad0845eb487" providerId="ADAL" clId="{8A00CE07-AA91-4807-A780-7ADF33963EC8}" dt="2024-10-09T07:18:52.249" v="10" actId="20577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8A00CE07-AA91-4807-A780-7ADF33963EC8}" dt="2024-10-09T08:37:36.019" v="623" actId="1076"/>
        <pc:sldMkLst>
          <pc:docMk/>
          <pc:sldMk cId="1720951847" sldId="259"/>
        </pc:sldMkLst>
        <pc:spChg chg="mod">
          <ac:chgData name="Jérôme CARRIERE" userId="389c211c-2ad4-49f1-ac4c-7ad0845eb487" providerId="ADAL" clId="{8A00CE07-AA91-4807-A780-7ADF33963EC8}" dt="2024-10-09T07:32:59.540" v="598" actId="20577"/>
          <ac:spMkLst>
            <pc:docMk/>
            <pc:sldMk cId="1720951847" sldId="259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8:37:36.019" v="623" actId="1076"/>
          <ac:picMkLst>
            <pc:docMk/>
            <pc:sldMk cId="1720951847" sldId="259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8A00CE07-AA91-4807-A780-7ADF33963EC8}" dt="2024-10-09T07:22:48.053" v="215" actId="20577"/>
        <pc:sldMkLst>
          <pc:docMk/>
          <pc:sldMk cId="4003409779" sldId="265"/>
        </pc:sldMkLst>
        <pc:spChg chg="mod">
          <ac:chgData name="Jérôme CARRIERE" userId="389c211c-2ad4-49f1-ac4c-7ad0845eb487" providerId="ADAL" clId="{8A00CE07-AA91-4807-A780-7ADF33963EC8}" dt="2024-10-09T07:22:48.053" v="215" actId="20577"/>
          <ac:spMkLst>
            <pc:docMk/>
            <pc:sldMk cId="4003409779" sldId="265"/>
            <ac:spMk id="2" creationId="{D03317CA-3BCE-764B-A8F1-4BFE23D14514}"/>
          </ac:spMkLst>
        </pc:spChg>
      </pc:sldChg>
      <pc:sldChg chg="del">
        <pc:chgData name="Jérôme CARRIERE" userId="389c211c-2ad4-49f1-ac4c-7ad0845eb487" providerId="ADAL" clId="{8A00CE07-AA91-4807-A780-7ADF33963EC8}" dt="2024-10-09T07:23:28.238" v="236" actId="47"/>
        <pc:sldMkLst>
          <pc:docMk/>
          <pc:sldMk cId="2126217515" sldId="270"/>
        </pc:sldMkLst>
      </pc:sldChg>
      <pc:sldChg chg="del">
        <pc:chgData name="Jérôme CARRIERE" userId="389c211c-2ad4-49f1-ac4c-7ad0845eb487" providerId="ADAL" clId="{8A00CE07-AA91-4807-A780-7ADF33963EC8}" dt="2024-10-09T07:23:08.222" v="234" actId="47"/>
        <pc:sldMkLst>
          <pc:docMk/>
          <pc:sldMk cId="2511539898" sldId="272"/>
        </pc:sldMkLst>
      </pc:sldChg>
      <pc:sldChg chg="modSp mod">
        <pc:chgData name="Jérôme CARRIERE" userId="389c211c-2ad4-49f1-ac4c-7ad0845eb487" providerId="ADAL" clId="{8A00CE07-AA91-4807-A780-7ADF33963EC8}" dt="2024-10-09T08:36:07.944" v="621" actId="1076"/>
        <pc:sldMkLst>
          <pc:docMk/>
          <pc:sldMk cId="929405193" sldId="273"/>
        </pc:sldMkLst>
        <pc:spChg chg="mod">
          <ac:chgData name="Jérôme CARRIERE" userId="389c211c-2ad4-49f1-ac4c-7ad0845eb487" providerId="ADAL" clId="{8A00CE07-AA91-4807-A780-7ADF33963EC8}" dt="2024-10-09T08:36:02.083" v="620" actId="20577"/>
          <ac:spMkLst>
            <pc:docMk/>
            <pc:sldMk cId="929405193" sldId="273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8:36:07.944" v="621" actId="1076"/>
          <ac:picMkLst>
            <pc:docMk/>
            <pc:sldMk cId="929405193" sldId="273"/>
            <ac:picMk id="7" creationId="{53EFD029-51E0-5446-A4A7-C37EEDB565A0}"/>
          </ac:picMkLst>
        </pc:picChg>
      </pc:sldChg>
      <pc:sldChg chg="modSp del mod">
        <pc:chgData name="Jérôme CARRIERE" userId="389c211c-2ad4-49f1-ac4c-7ad0845eb487" providerId="ADAL" clId="{8A00CE07-AA91-4807-A780-7ADF33963EC8}" dt="2024-10-09T07:23:08.193" v="233" actId="47"/>
        <pc:sldMkLst>
          <pc:docMk/>
          <pc:sldMk cId="2770017889" sldId="276"/>
        </pc:sldMkLst>
        <pc:spChg chg="mod">
          <ac:chgData name="Jérôme CARRIERE" userId="389c211c-2ad4-49f1-ac4c-7ad0845eb487" providerId="ADAL" clId="{8A00CE07-AA91-4807-A780-7ADF33963EC8}" dt="2024-10-09T07:23:05.543" v="232" actId="20577"/>
          <ac:spMkLst>
            <pc:docMk/>
            <pc:sldMk cId="2770017889" sldId="276"/>
            <ac:spMk id="2" creationId="{D03317CA-3BCE-764B-A8F1-4BFE23D14514}"/>
          </ac:spMkLst>
        </pc:spChg>
      </pc:sldChg>
      <pc:sldChg chg="del">
        <pc:chgData name="Jérôme CARRIERE" userId="389c211c-2ad4-49f1-ac4c-7ad0845eb487" providerId="ADAL" clId="{8A00CE07-AA91-4807-A780-7ADF33963EC8}" dt="2024-10-09T07:23:24.467" v="235" actId="47"/>
        <pc:sldMkLst>
          <pc:docMk/>
          <pc:sldMk cId="913008460" sldId="277"/>
        </pc:sldMkLst>
      </pc:sldChg>
      <pc:sldChg chg="new del">
        <pc:chgData name="Jérôme CARRIERE" userId="389c211c-2ad4-49f1-ac4c-7ad0845eb487" providerId="ADAL" clId="{8A00CE07-AA91-4807-A780-7ADF33963EC8}" dt="2024-10-09T07:19:47.552" v="12" actId="47"/>
        <pc:sldMkLst>
          <pc:docMk/>
          <pc:sldMk cId="317006961" sldId="278"/>
        </pc:sldMkLst>
      </pc:sldChg>
      <pc:sldChg chg="modSp add mod">
        <pc:chgData name="Jérôme CARRIERE" userId="389c211c-2ad4-49f1-ac4c-7ad0845eb487" providerId="ADAL" clId="{8A00CE07-AA91-4807-A780-7ADF33963EC8}" dt="2024-10-09T08:37:42.276" v="624" actId="1076"/>
        <pc:sldMkLst>
          <pc:docMk/>
          <pc:sldMk cId="2482515326" sldId="278"/>
        </pc:sldMkLst>
        <pc:spChg chg="mod">
          <ac:chgData name="Jérôme CARRIERE" userId="389c211c-2ad4-49f1-ac4c-7ad0845eb487" providerId="ADAL" clId="{8A00CE07-AA91-4807-A780-7ADF33963EC8}" dt="2024-10-09T07:21:07.945" v="159" actId="20577"/>
          <ac:spMkLst>
            <pc:docMk/>
            <pc:sldMk cId="2482515326" sldId="278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8:37:42.276" v="624" actId="1076"/>
          <ac:picMkLst>
            <pc:docMk/>
            <pc:sldMk cId="2482515326" sldId="278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8A00CE07-AA91-4807-A780-7ADF33963EC8}" dt="2024-10-09T08:37:22.658" v="622" actId="1076"/>
        <pc:sldMkLst>
          <pc:docMk/>
          <pc:sldMk cId="1421686457" sldId="279"/>
        </pc:sldMkLst>
        <pc:spChg chg="mod">
          <ac:chgData name="Jérôme CARRIERE" userId="389c211c-2ad4-49f1-ac4c-7ad0845eb487" providerId="ADAL" clId="{8A00CE07-AA91-4807-A780-7ADF33963EC8}" dt="2024-10-09T07:24:42.144" v="384" actId="20577"/>
          <ac:spMkLst>
            <pc:docMk/>
            <pc:sldMk cId="1421686457" sldId="279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8:37:22.658" v="622" actId="1076"/>
          <ac:picMkLst>
            <pc:docMk/>
            <pc:sldMk cId="1421686457" sldId="279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8A00CE07-AA91-4807-A780-7ADF33963EC8}" dt="2024-10-09T07:25:22.772" v="462" actId="1076"/>
        <pc:sldMkLst>
          <pc:docMk/>
          <pc:sldMk cId="3163212063" sldId="280"/>
        </pc:sldMkLst>
        <pc:spChg chg="mod">
          <ac:chgData name="Jérôme CARRIERE" userId="389c211c-2ad4-49f1-ac4c-7ad0845eb487" providerId="ADAL" clId="{8A00CE07-AA91-4807-A780-7ADF33963EC8}" dt="2024-10-09T07:25:10.910" v="461" actId="20577"/>
          <ac:spMkLst>
            <pc:docMk/>
            <pc:sldMk cId="3163212063" sldId="280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7:25:22.772" v="462" actId="1076"/>
          <ac:picMkLst>
            <pc:docMk/>
            <pc:sldMk cId="3163212063" sldId="280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8A00CE07-AA91-4807-A780-7ADF33963EC8}" dt="2024-10-09T07:29:15.833" v="539" actId="20577"/>
        <pc:sldMkLst>
          <pc:docMk/>
          <pc:sldMk cId="3244977715" sldId="281"/>
        </pc:sldMkLst>
        <pc:spChg chg="mod">
          <ac:chgData name="Jérôme CARRIERE" userId="389c211c-2ad4-49f1-ac4c-7ad0845eb487" providerId="ADAL" clId="{8A00CE07-AA91-4807-A780-7ADF33963EC8}" dt="2024-10-09T07:29:15.833" v="539" actId="20577"/>
          <ac:spMkLst>
            <pc:docMk/>
            <pc:sldMk cId="3244977715" sldId="281"/>
            <ac:spMk id="2" creationId="{D03317CA-3BCE-764B-A8F1-4BFE23D14514}"/>
          </ac:spMkLst>
        </pc:spChg>
        <pc:picChg chg="mod">
          <ac:chgData name="Jérôme CARRIERE" userId="389c211c-2ad4-49f1-ac4c-7ad0845eb487" providerId="ADAL" clId="{8A00CE07-AA91-4807-A780-7ADF33963EC8}" dt="2024-10-09T07:26:27.388" v="505" actId="1076"/>
          <ac:picMkLst>
            <pc:docMk/>
            <pc:sldMk cId="3244977715" sldId="281"/>
            <ac:picMk id="7" creationId="{53EFD029-51E0-5446-A4A7-C37EEDB565A0}"/>
          </ac:picMkLst>
        </pc:picChg>
      </pc:sldChg>
    </pc:docChg>
  </pc:docChgLst>
  <pc:docChgLst>
    <pc:chgData name="Jérôme CARRIERE" userId="389c211c-2ad4-49f1-ac4c-7ad0845eb487" providerId="ADAL" clId="{546A1C25-6674-48FD-BB70-74C91FC2F358}"/>
    <pc:docChg chg="addSld modSld sldOrd">
      <pc:chgData name="Jérôme CARRIERE" userId="389c211c-2ad4-49f1-ac4c-7ad0845eb487" providerId="ADAL" clId="{546A1C25-6674-48FD-BB70-74C91FC2F358}" dt="2022-10-23T09:24:38.440" v="96" actId="20577"/>
      <pc:docMkLst>
        <pc:docMk/>
      </pc:docMkLst>
      <pc:sldChg chg="ord">
        <pc:chgData name="Jérôme CARRIERE" userId="389c211c-2ad4-49f1-ac4c-7ad0845eb487" providerId="ADAL" clId="{546A1C25-6674-48FD-BB70-74C91FC2F358}" dt="2022-10-23T09:23:32.601" v="3"/>
        <pc:sldMkLst>
          <pc:docMk/>
          <pc:sldMk cId="1540884051" sldId="267"/>
        </pc:sldMkLst>
      </pc:sldChg>
      <pc:sldChg chg="ord">
        <pc:chgData name="Jérôme CARRIERE" userId="389c211c-2ad4-49f1-ac4c-7ad0845eb487" providerId="ADAL" clId="{546A1C25-6674-48FD-BB70-74C91FC2F358}" dt="2022-10-23T09:23:08.333" v="1"/>
        <pc:sldMkLst>
          <pc:docMk/>
          <pc:sldMk cId="1081792113" sldId="269"/>
        </pc:sldMkLst>
      </pc:sldChg>
      <pc:sldChg chg="modSp add mod">
        <pc:chgData name="Jérôme CARRIERE" userId="389c211c-2ad4-49f1-ac4c-7ad0845eb487" providerId="ADAL" clId="{546A1C25-6674-48FD-BB70-74C91FC2F358}" dt="2022-10-23T09:24:09.901" v="58" actId="1076"/>
        <pc:sldMkLst>
          <pc:docMk/>
          <pc:sldMk cId="929405193" sldId="273"/>
        </pc:sldMkLst>
        <pc:spChg chg="mod">
          <ac:chgData name="Jérôme CARRIERE" userId="389c211c-2ad4-49f1-ac4c-7ad0845eb487" providerId="ADAL" clId="{546A1C25-6674-48FD-BB70-74C91FC2F358}" dt="2022-10-23T09:24:06.223" v="57" actId="20577"/>
          <ac:spMkLst>
            <pc:docMk/>
            <pc:sldMk cId="929405193" sldId="273"/>
            <ac:spMk id="2" creationId="{D03317CA-3BCE-764B-A8F1-4BFE23D14514}"/>
          </ac:spMkLst>
        </pc:spChg>
        <pc:picChg chg="mod">
          <ac:chgData name="Jérôme CARRIERE" userId="389c211c-2ad4-49f1-ac4c-7ad0845eb487" providerId="ADAL" clId="{546A1C25-6674-48FD-BB70-74C91FC2F358}" dt="2022-10-23T09:24:09.901" v="58" actId="1076"/>
          <ac:picMkLst>
            <pc:docMk/>
            <pc:sldMk cId="929405193" sldId="273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546A1C25-6674-48FD-BB70-74C91FC2F358}" dt="2022-10-23T09:24:38.440" v="96" actId="20577"/>
        <pc:sldMkLst>
          <pc:docMk/>
          <pc:sldMk cId="1468564553" sldId="274"/>
        </pc:sldMkLst>
        <pc:spChg chg="mod">
          <ac:chgData name="Jérôme CARRIERE" userId="389c211c-2ad4-49f1-ac4c-7ad0845eb487" providerId="ADAL" clId="{546A1C25-6674-48FD-BB70-74C91FC2F358}" dt="2022-10-23T09:24:38.440" v="96" actId="20577"/>
          <ac:spMkLst>
            <pc:docMk/>
            <pc:sldMk cId="1468564553" sldId="274"/>
            <ac:spMk id="2" creationId="{D03317CA-3BCE-764B-A8F1-4BFE23D14514}"/>
          </ac:spMkLst>
        </pc:spChg>
      </pc:sldChg>
    </pc:docChg>
  </pc:docChgLst>
  <pc:docChgLst>
    <pc:chgData name="Jérôme CARRIERE" userId="389c211c-2ad4-49f1-ac4c-7ad0845eb487" providerId="ADAL" clId="{F5D09EC6-B928-4267-A783-6B300BEB45F7}"/>
    <pc:docChg chg="custSel addSld delSld modSld">
      <pc:chgData name="Jérôme CARRIERE" userId="389c211c-2ad4-49f1-ac4c-7ad0845eb487" providerId="ADAL" clId="{F5D09EC6-B928-4267-A783-6B300BEB45F7}" dt="2022-10-21T14:55:48.926" v="218" actId="20577"/>
      <pc:docMkLst>
        <pc:docMk/>
      </pc:docMkLst>
      <pc:sldChg chg="modSp mod">
        <pc:chgData name="Jérôme CARRIERE" userId="389c211c-2ad4-49f1-ac4c-7ad0845eb487" providerId="ADAL" clId="{F5D09EC6-B928-4267-A783-6B300BEB45F7}" dt="2022-10-21T14:53:28.646" v="99" actId="1076"/>
        <pc:sldMkLst>
          <pc:docMk/>
          <pc:sldMk cId="2729522445" sldId="256"/>
        </pc:sldMkLst>
        <pc:spChg chg="mod">
          <ac:chgData name="Jérôme CARRIERE" userId="389c211c-2ad4-49f1-ac4c-7ad0845eb487" providerId="ADAL" clId="{F5D09EC6-B928-4267-A783-6B300BEB45F7}" dt="2022-10-21T14:53:28.646" v="99" actId="1076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F5D09EC6-B928-4267-A783-6B300BEB45F7}" dt="2022-10-21T14:41:42.034" v="1" actId="20577"/>
        <pc:sldMkLst>
          <pc:docMk/>
          <pc:sldMk cId="2099480617" sldId="257"/>
        </pc:sldMkLst>
        <pc:spChg chg="mod">
          <ac:chgData name="Jérôme CARRIERE" userId="389c211c-2ad4-49f1-ac4c-7ad0845eb487" providerId="ADAL" clId="{F5D09EC6-B928-4267-A783-6B300BEB45F7}" dt="2022-10-21T14:41:42.034" v="1" actId="20577"/>
          <ac:spMkLst>
            <pc:docMk/>
            <pc:sldMk cId="2099480617" sldId="257"/>
            <ac:spMk id="2" creationId="{D03317CA-3BCE-764B-A8F1-4BFE23D14514}"/>
          </ac:spMkLst>
        </pc:spChg>
      </pc:sldChg>
      <pc:sldChg chg="del">
        <pc:chgData name="Jérôme CARRIERE" userId="389c211c-2ad4-49f1-ac4c-7ad0845eb487" providerId="ADAL" clId="{F5D09EC6-B928-4267-A783-6B300BEB45F7}" dt="2022-10-21T14:53:42.591" v="100" actId="47"/>
        <pc:sldMkLst>
          <pc:docMk/>
          <pc:sldMk cId="1150326224" sldId="263"/>
        </pc:sldMkLst>
      </pc:sldChg>
      <pc:sldChg chg="del">
        <pc:chgData name="Jérôme CARRIERE" userId="389c211c-2ad4-49f1-ac4c-7ad0845eb487" providerId="ADAL" clId="{F5D09EC6-B928-4267-A783-6B300BEB45F7}" dt="2022-10-21T14:53:48.438" v="101" actId="47"/>
        <pc:sldMkLst>
          <pc:docMk/>
          <pc:sldMk cId="3689689086" sldId="264"/>
        </pc:sldMkLst>
      </pc:sldChg>
      <pc:sldChg chg="modSp mod">
        <pc:chgData name="Jérôme CARRIERE" userId="389c211c-2ad4-49f1-ac4c-7ad0845eb487" providerId="ADAL" clId="{F5D09EC6-B928-4267-A783-6B300BEB45F7}" dt="2022-10-21T14:54:08.973" v="119" actId="20577"/>
        <pc:sldMkLst>
          <pc:docMk/>
          <pc:sldMk cId="4003409779" sldId="265"/>
        </pc:sldMkLst>
        <pc:spChg chg="mod">
          <ac:chgData name="Jérôme CARRIERE" userId="389c211c-2ad4-49f1-ac4c-7ad0845eb487" providerId="ADAL" clId="{F5D09EC6-B928-4267-A783-6B300BEB45F7}" dt="2022-10-21T14:54:08.973" v="119" actId="20577"/>
          <ac:spMkLst>
            <pc:docMk/>
            <pc:sldMk cId="4003409779" sldId="265"/>
            <ac:spMk id="2" creationId="{D03317CA-3BCE-764B-A8F1-4BFE23D14514}"/>
          </ac:spMkLst>
        </pc:spChg>
      </pc:sldChg>
      <pc:sldChg chg="modSp del mod">
        <pc:chgData name="Jérôme CARRIERE" userId="389c211c-2ad4-49f1-ac4c-7ad0845eb487" providerId="ADAL" clId="{F5D09EC6-B928-4267-A783-6B300BEB45F7}" dt="2022-10-21T14:54:47.056" v="150" actId="47"/>
        <pc:sldMkLst>
          <pc:docMk/>
          <pc:sldMk cId="2105454575" sldId="268"/>
        </pc:sldMkLst>
        <pc:spChg chg="mod">
          <ac:chgData name="Jérôme CARRIERE" userId="389c211c-2ad4-49f1-ac4c-7ad0845eb487" providerId="ADAL" clId="{F5D09EC6-B928-4267-A783-6B300BEB45F7}" dt="2022-10-21T14:54:42.902" v="149" actId="20577"/>
          <ac:spMkLst>
            <pc:docMk/>
            <pc:sldMk cId="2105454575" sldId="268"/>
            <ac:spMk id="2" creationId="{D03317CA-3BCE-764B-A8F1-4BFE23D14514}"/>
          </ac:spMkLst>
        </pc:spChg>
      </pc:sldChg>
      <pc:sldChg chg="modSp add mod">
        <pc:chgData name="Jérôme CARRIERE" userId="389c211c-2ad4-49f1-ac4c-7ad0845eb487" providerId="ADAL" clId="{F5D09EC6-B928-4267-A783-6B300BEB45F7}" dt="2022-10-21T14:53:03.901" v="92" actId="1076"/>
        <pc:sldMkLst>
          <pc:docMk/>
          <pc:sldMk cId="1999151007" sldId="271"/>
        </pc:sldMkLst>
        <pc:spChg chg="mod">
          <ac:chgData name="Jérôme CARRIERE" userId="389c211c-2ad4-49f1-ac4c-7ad0845eb487" providerId="ADAL" clId="{F5D09EC6-B928-4267-A783-6B300BEB45F7}" dt="2022-10-21T14:52:56.490" v="91" actId="20577"/>
          <ac:spMkLst>
            <pc:docMk/>
            <pc:sldMk cId="1999151007" sldId="271"/>
            <ac:spMk id="2" creationId="{D03317CA-3BCE-764B-A8F1-4BFE23D14514}"/>
          </ac:spMkLst>
        </pc:spChg>
        <pc:picChg chg="mod">
          <ac:chgData name="Jérôme CARRIERE" userId="389c211c-2ad4-49f1-ac4c-7ad0845eb487" providerId="ADAL" clId="{F5D09EC6-B928-4267-A783-6B300BEB45F7}" dt="2022-10-21T14:53:03.901" v="92" actId="1076"/>
          <ac:picMkLst>
            <pc:docMk/>
            <pc:sldMk cId="1999151007" sldId="271"/>
            <ac:picMk id="7" creationId="{53EFD029-51E0-5446-A4A7-C37EEDB565A0}"/>
          </ac:picMkLst>
        </pc:picChg>
      </pc:sldChg>
      <pc:sldChg chg="new del">
        <pc:chgData name="Jérôme CARRIERE" userId="389c211c-2ad4-49f1-ac4c-7ad0845eb487" providerId="ADAL" clId="{F5D09EC6-B928-4267-A783-6B300BEB45F7}" dt="2022-10-21T14:55:11.788" v="152" actId="47"/>
        <pc:sldMkLst>
          <pc:docMk/>
          <pc:sldMk cId="818139033" sldId="272"/>
        </pc:sldMkLst>
      </pc:sldChg>
      <pc:sldChg chg="modSp add mod">
        <pc:chgData name="Jérôme CARRIERE" userId="389c211c-2ad4-49f1-ac4c-7ad0845eb487" providerId="ADAL" clId="{F5D09EC6-B928-4267-A783-6B300BEB45F7}" dt="2022-10-21T14:55:48.926" v="218" actId="20577"/>
        <pc:sldMkLst>
          <pc:docMk/>
          <pc:sldMk cId="2511539898" sldId="272"/>
        </pc:sldMkLst>
        <pc:spChg chg="mod">
          <ac:chgData name="Jérôme CARRIERE" userId="389c211c-2ad4-49f1-ac4c-7ad0845eb487" providerId="ADAL" clId="{F5D09EC6-B928-4267-A783-6B300BEB45F7}" dt="2022-10-21T14:55:48.926" v="218" actId="20577"/>
          <ac:spMkLst>
            <pc:docMk/>
            <pc:sldMk cId="2511539898" sldId="272"/>
            <ac:spMk id="2" creationId="{D03317CA-3BCE-764B-A8F1-4BFE23D14514}"/>
          </ac:spMkLst>
        </pc:spChg>
      </pc:sldChg>
    </pc:docChg>
  </pc:docChgLst>
  <pc:docChgLst>
    <pc:chgData name="Jérôme CARRIERE" userId="389c211c-2ad4-49f1-ac4c-7ad0845eb487" providerId="ADAL" clId="{F8F5FA64-E488-4127-85C9-6A614A49827F}"/>
    <pc:docChg chg="custSel addSld modSld">
      <pc:chgData name="Jérôme CARRIERE" userId="389c211c-2ad4-49f1-ac4c-7ad0845eb487" providerId="ADAL" clId="{F8F5FA64-E488-4127-85C9-6A614A49827F}" dt="2023-11-06T14:39:39.153" v="193" actId="1076"/>
      <pc:docMkLst>
        <pc:docMk/>
      </pc:docMkLst>
      <pc:sldChg chg="modSp add mod">
        <pc:chgData name="Jérôme CARRIERE" userId="389c211c-2ad4-49f1-ac4c-7ad0845eb487" providerId="ADAL" clId="{F8F5FA64-E488-4127-85C9-6A614A49827F}" dt="2023-11-06T14:38:38.167" v="91" actId="1076"/>
        <pc:sldMkLst>
          <pc:docMk/>
          <pc:sldMk cId="2770017889" sldId="276"/>
        </pc:sldMkLst>
        <pc:spChg chg="mod">
          <ac:chgData name="Jérôme CARRIERE" userId="389c211c-2ad4-49f1-ac4c-7ad0845eb487" providerId="ADAL" clId="{F8F5FA64-E488-4127-85C9-6A614A49827F}" dt="2023-11-06T14:38:27.508" v="90" actId="20577"/>
          <ac:spMkLst>
            <pc:docMk/>
            <pc:sldMk cId="2770017889" sldId="276"/>
            <ac:spMk id="2" creationId="{D03317CA-3BCE-764B-A8F1-4BFE23D14514}"/>
          </ac:spMkLst>
        </pc:spChg>
        <pc:picChg chg="mod">
          <ac:chgData name="Jérôme CARRIERE" userId="389c211c-2ad4-49f1-ac4c-7ad0845eb487" providerId="ADAL" clId="{F8F5FA64-E488-4127-85C9-6A614A49827F}" dt="2023-11-06T14:38:38.167" v="91" actId="1076"/>
          <ac:picMkLst>
            <pc:docMk/>
            <pc:sldMk cId="2770017889" sldId="276"/>
            <ac:picMk id="7" creationId="{53EFD029-51E0-5446-A4A7-C37EEDB565A0}"/>
          </ac:picMkLst>
        </pc:picChg>
      </pc:sldChg>
      <pc:sldChg chg="modSp add mod">
        <pc:chgData name="Jérôme CARRIERE" userId="389c211c-2ad4-49f1-ac4c-7ad0845eb487" providerId="ADAL" clId="{F8F5FA64-E488-4127-85C9-6A614A49827F}" dt="2023-11-06T14:39:39.153" v="193" actId="1076"/>
        <pc:sldMkLst>
          <pc:docMk/>
          <pc:sldMk cId="913008460" sldId="277"/>
        </pc:sldMkLst>
        <pc:spChg chg="mod">
          <ac:chgData name="Jérôme CARRIERE" userId="389c211c-2ad4-49f1-ac4c-7ad0845eb487" providerId="ADAL" clId="{F8F5FA64-E488-4127-85C9-6A614A49827F}" dt="2023-11-06T14:39:33.138" v="192" actId="20577"/>
          <ac:spMkLst>
            <pc:docMk/>
            <pc:sldMk cId="913008460" sldId="277"/>
            <ac:spMk id="2" creationId="{D03317CA-3BCE-764B-A8F1-4BFE23D14514}"/>
          </ac:spMkLst>
        </pc:spChg>
        <pc:picChg chg="mod">
          <ac:chgData name="Jérôme CARRIERE" userId="389c211c-2ad4-49f1-ac4c-7ad0845eb487" providerId="ADAL" clId="{F8F5FA64-E488-4127-85C9-6A614A49827F}" dt="2023-11-06T14:39:39.153" v="193" actId="1076"/>
          <ac:picMkLst>
            <pc:docMk/>
            <pc:sldMk cId="913008460" sldId="277"/>
            <ac:picMk id="7" creationId="{53EFD029-51E0-5446-A4A7-C37EEDB565A0}"/>
          </ac:picMkLst>
        </pc:picChg>
      </pc:sldChg>
    </pc:docChg>
  </pc:docChgLst>
  <pc:docChgLst>
    <pc:chgData name="Jérôme CARRIERE" userId="389c211c-2ad4-49f1-ac4c-7ad0845eb487" providerId="ADAL" clId="{BFDECCB8-581C-4B71-94AF-DE07441322A5}"/>
    <pc:docChg chg="custSel modSld">
      <pc:chgData name="Jérôme CARRIERE" userId="389c211c-2ad4-49f1-ac4c-7ad0845eb487" providerId="ADAL" clId="{BFDECCB8-581C-4B71-94AF-DE07441322A5}" dt="2021-10-19T09:39:15.948" v="612" actId="1076"/>
      <pc:docMkLst>
        <pc:docMk/>
      </pc:docMkLst>
      <pc:sldChg chg="modSp mod">
        <pc:chgData name="Jérôme CARRIERE" userId="389c211c-2ad4-49f1-ac4c-7ad0845eb487" providerId="ADAL" clId="{BFDECCB8-581C-4B71-94AF-DE07441322A5}" dt="2021-10-13T15:44:06.038" v="89" actId="20577"/>
        <pc:sldMkLst>
          <pc:docMk/>
          <pc:sldMk cId="2729522445" sldId="256"/>
        </pc:sldMkLst>
        <pc:spChg chg="mod">
          <ac:chgData name="Jérôme CARRIERE" userId="389c211c-2ad4-49f1-ac4c-7ad0845eb487" providerId="ADAL" clId="{BFDECCB8-581C-4B71-94AF-DE07441322A5}" dt="2021-10-13T15:44:06.038" v="89" actId="20577"/>
          <ac:spMkLst>
            <pc:docMk/>
            <pc:sldMk cId="2729522445" sldId="256"/>
            <ac:spMk id="7" creationId="{B1FAB10B-7A0A-6342-A633-B6F659AE6736}"/>
          </ac:spMkLst>
        </pc:spChg>
      </pc:sldChg>
      <pc:sldChg chg="modSp mod">
        <pc:chgData name="Jérôme CARRIERE" userId="389c211c-2ad4-49f1-ac4c-7ad0845eb487" providerId="ADAL" clId="{BFDECCB8-581C-4B71-94AF-DE07441322A5}" dt="2021-10-13T15:45:34.834" v="143" actId="1076"/>
        <pc:sldMkLst>
          <pc:docMk/>
          <pc:sldMk cId="2099480617" sldId="257"/>
        </pc:sldMkLst>
        <pc:spChg chg="mod">
          <ac:chgData name="Jérôme CARRIERE" userId="389c211c-2ad4-49f1-ac4c-7ad0845eb487" providerId="ADAL" clId="{BFDECCB8-581C-4B71-94AF-DE07441322A5}" dt="2021-10-13T15:45:30.051" v="142" actId="6549"/>
          <ac:spMkLst>
            <pc:docMk/>
            <pc:sldMk cId="2099480617" sldId="257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45:34.834" v="143" actId="1076"/>
          <ac:picMkLst>
            <pc:docMk/>
            <pc:sldMk cId="2099480617" sldId="257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48:11.204" v="169" actId="20577"/>
        <pc:sldMkLst>
          <pc:docMk/>
          <pc:sldMk cId="1720951847" sldId="259"/>
        </pc:sldMkLst>
        <pc:spChg chg="mod">
          <ac:chgData name="Jérôme CARRIERE" userId="389c211c-2ad4-49f1-ac4c-7ad0845eb487" providerId="ADAL" clId="{BFDECCB8-581C-4B71-94AF-DE07441322A5}" dt="2021-10-13T15:48:11.204" v="169" actId="20577"/>
          <ac:spMkLst>
            <pc:docMk/>
            <pc:sldMk cId="1720951847" sldId="259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47:33.088" v="163" actId="1076"/>
          <ac:picMkLst>
            <pc:docMk/>
            <pc:sldMk cId="1720951847" sldId="259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48:52.527" v="191" actId="1076"/>
        <pc:sldMkLst>
          <pc:docMk/>
          <pc:sldMk cId="2351898664" sldId="260"/>
        </pc:sldMkLst>
        <pc:spChg chg="mod">
          <ac:chgData name="Jérôme CARRIERE" userId="389c211c-2ad4-49f1-ac4c-7ad0845eb487" providerId="ADAL" clId="{BFDECCB8-581C-4B71-94AF-DE07441322A5}" dt="2021-10-13T15:48:43.495" v="190" actId="255"/>
          <ac:spMkLst>
            <pc:docMk/>
            <pc:sldMk cId="2351898664" sldId="260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48:52.527" v="191" actId="1076"/>
          <ac:picMkLst>
            <pc:docMk/>
            <pc:sldMk cId="2351898664" sldId="260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49:31.411" v="218" actId="1076"/>
        <pc:sldMkLst>
          <pc:docMk/>
          <pc:sldMk cId="3449023538" sldId="261"/>
        </pc:sldMkLst>
        <pc:spChg chg="mod">
          <ac:chgData name="Jérôme CARRIERE" userId="389c211c-2ad4-49f1-ac4c-7ad0845eb487" providerId="ADAL" clId="{BFDECCB8-581C-4B71-94AF-DE07441322A5}" dt="2021-10-13T15:49:25.113" v="217" actId="20577"/>
          <ac:spMkLst>
            <pc:docMk/>
            <pc:sldMk cId="3449023538" sldId="261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49:31.411" v="218" actId="1076"/>
          <ac:picMkLst>
            <pc:docMk/>
            <pc:sldMk cId="3449023538" sldId="261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50:06.946" v="222" actId="1076"/>
        <pc:sldMkLst>
          <pc:docMk/>
          <pc:sldMk cId="3732263139" sldId="262"/>
        </pc:sldMkLst>
        <pc:spChg chg="mod">
          <ac:chgData name="Jérôme CARRIERE" userId="389c211c-2ad4-49f1-ac4c-7ad0845eb487" providerId="ADAL" clId="{BFDECCB8-581C-4B71-94AF-DE07441322A5}" dt="2021-10-13T15:50:04.866" v="221" actId="255"/>
          <ac:spMkLst>
            <pc:docMk/>
            <pc:sldMk cId="3732263139" sldId="262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0:06.946" v="222" actId="1076"/>
          <ac:picMkLst>
            <pc:docMk/>
            <pc:sldMk cId="3732263139" sldId="262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9T09:38:33.403" v="590" actId="1076"/>
        <pc:sldMkLst>
          <pc:docMk/>
          <pc:sldMk cId="1150326224" sldId="263"/>
        </pc:sldMkLst>
        <pc:spChg chg="mod">
          <ac:chgData name="Jérôme CARRIERE" userId="389c211c-2ad4-49f1-ac4c-7ad0845eb487" providerId="ADAL" clId="{BFDECCB8-581C-4B71-94AF-DE07441322A5}" dt="2021-10-19T09:38:28.705" v="589" actId="1076"/>
          <ac:spMkLst>
            <pc:docMk/>
            <pc:sldMk cId="1150326224" sldId="263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9T09:38:33.403" v="590" actId="1076"/>
          <ac:picMkLst>
            <pc:docMk/>
            <pc:sldMk cId="1150326224" sldId="263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9T09:39:15.948" v="612" actId="1076"/>
        <pc:sldMkLst>
          <pc:docMk/>
          <pc:sldMk cId="3689689086" sldId="264"/>
        </pc:sldMkLst>
        <pc:spChg chg="mod">
          <ac:chgData name="Jérôme CARRIERE" userId="389c211c-2ad4-49f1-ac4c-7ad0845eb487" providerId="ADAL" clId="{BFDECCB8-581C-4B71-94AF-DE07441322A5}" dt="2021-10-19T09:38:51.818" v="611" actId="20577"/>
          <ac:spMkLst>
            <pc:docMk/>
            <pc:sldMk cId="3689689086" sldId="264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9T09:39:15.948" v="612" actId="1076"/>
          <ac:picMkLst>
            <pc:docMk/>
            <pc:sldMk cId="3689689086" sldId="264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5T16:12:34.950" v="487" actId="20577"/>
        <pc:sldMkLst>
          <pc:docMk/>
          <pc:sldMk cId="4003409779" sldId="265"/>
        </pc:sldMkLst>
        <pc:spChg chg="mod">
          <ac:chgData name="Jérôme CARRIERE" userId="389c211c-2ad4-49f1-ac4c-7ad0845eb487" providerId="ADAL" clId="{BFDECCB8-581C-4B71-94AF-DE07441322A5}" dt="2021-10-15T16:12:34.950" v="487" actId="20577"/>
          <ac:spMkLst>
            <pc:docMk/>
            <pc:sldMk cId="4003409779" sldId="265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2:11.780" v="275" actId="1076"/>
          <ac:picMkLst>
            <pc:docMk/>
            <pc:sldMk cId="4003409779" sldId="265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52:47.707" v="331" actId="20577"/>
        <pc:sldMkLst>
          <pc:docMk/>
          <pc:sldMk cId="2607355406" sldId="266"/>
        </pc:sldMkLst>
        <pc:spChg chg="mod">
          <ac:chgData name="Jérôme CARRIERE" userId="389c211c-2ad4-49f1-ac4c-7ad0845eb487" providerId="ADAL" clId="{BFDECCB8-581C-4B71-94AF-DE07441322A5}" dt="2021-10-13T15:52:47.707" v="331" actId="20577"/>
          <ac:spMkLst>
            <pc:docMk/>
            <pc:sldMk cId="2607355406" sldId="266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2:42.325" v="326" actId="1076"/>
          <ac:picMkLst>
            <pc:docMk/>
            <pc:sldMk cId="2607355406" sldId="266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53:30.393" v="377" actId="1076"/>
        <pc:sldMkLst>
          <pc:docMk/>
          <pc:sldMk cId="1540884051" sldId="267"/>
        </pc:sldMkLst>
        <pc:spChg chg="mod">
          <ac:chgData name="Jérôme CARRIERE" userId="389c211c-2ad4-49f1-ac4c-7ad0845eb487" providerId="ADAL" clId="{BFDECCB8-581C-4B71-94AF-DE07441322A5}" dt="2021-10-13T15:53:26.091" v="376" actId="255"/>
          <ac:spMkLst>
            <pc:docMk/>
            <pc:sldMk cId="1540884051" sldId="267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3:30.393" v="377" actId="1076"/>
          <ac:picMkLst>
            <pc:docMk/>
            <pc:sldMk cId="1540884051" sldId="267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54:05.573" v="430" actId="1076"/>
        <pc:sldMkLst>
          <pc:docMk/>
          <pc:sldMk cId="2105454575" sldId="268"/>
        </pc:sldMkLst>
        <pc:spChg chg="mod">
          <ac:chgData name="Jérôme CARRIERE" userId="389c211c-2ad4-49f1-ac4c-7ad0845eb487" providerId="ADAL" clId="{BFDECCB8-581C-4B71-94AF-DE07441322A5}" dt="2021-10-13T15:54:03.119" v="429" actId="255"/>
          <ac:spMkLst>
            <pc:docMk/>
            <pc:sldMk cId="2105454575" sldId="268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4:05.573" v="430" actId="1076"/>
          <ac:picMkLst>
            <pc:docMk/>
            <pc:sldMk cId="2105454575" sldId="268"/>
            <ac:picMk id="7" creationId="{53EFD029-51E0-5446-A4A7-C37EEDB565A0}"/>
          </ac:picMkLst>
        </pc:picChg>
      </pc:sldChg>
      <pc:sldChg chg="modSp mod">
        <pc:chgData name="Jérôme CARRIERE" userId="389c211c-2ad4-49f1-ac4c-7ad0845eb487" providerId="ADAL" clId="{BFDECCB8-581C-4B71-94AF-DE07441322A5}" dt="2021-10-13T15:54:42.560" v="455" actId="1076"/>
        <pc:sldMkLst>
          <pc:docMk/>
          <pc:sldMk cId="1081792113" sldId="269"/>
        </pc:sldMkLst>
        <pc:spChg chg="mod">
          <ac:chgData name="Jérôme CARRIERE" userId="389c211c-2ad4-49f1-ac4c-7ad0845eb487" providerId="ADAL" clId="{BFDECCB8-581C-4B71-94AF-DE07441322A5}" dt="2021-10-13T15:54:38.012" v="454" actId="255"/>
          <ac:spMkLst>
            <pc:docMk/>
            <pc:sldMk cId="1081792113" sldId="269"/>
            <ac:spMk id="2" creationId="{D03317CA-3BCE-764B-A8F1-4BFE23D14514}"/>
          </ac:spMkLst>
        </pc:spChg>
        <pc:picChg chg="mod">
          <ac:chgData name="Jérôme CARRIERE" userId="389c211c-2ad4-49f1-ac4c-7ad0845eb487" providerId="ADAL" clId="{BFDECCB8-581C-4B71-94AF-DE07441322A5}" dt="2021-10-13T15:54:42.560" v="455" actId="1076"/>
          <ac:picMkLst>
            <pc:docMk/>
            <pc:sldMk cId="1081792113" sldId="269"/>
            <ac:picMk id="7" creationId="{53EFD029-51E0-5446-A4A7-C37EEDB565A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CEA13E-059C-B14D-B451-D03792E8D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1A1205-9CEF-7F4A-8D39-2765746AC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D1223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A31A30-E9EC-7248-9C9D-BE7F183AB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4C1361-D72C-C14F-A909-54253212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C9D75D-E2B1-4248-B4A9-57753C69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89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A272D-F91F-384D-8FBF-45540104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CB117D-624D-4E40-8035-8E38B6C18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9B1AA9-18E9-C04A-9A5D-3E21C694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662108-30C8-2941-A398-1B92287C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47B07A-3CA8-0943-BCBB-649794FC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34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D01CE0-A8FD-F247-987E-5FEA663F1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5140B5-1262-A54F-85DB-9FB460CB1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B36090-7580-C743-A129-F42F1F06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56922F-F6B6-ED4E-8AC1-5A693AE31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D0D146-01BC-D74E-A122-32F4C221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47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38B569-9E61-4C46-8048-554F898FF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57AB76-E17C-184E-95B0-6AA011ED2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9ED42F-4513-F942-931F-E45D240F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404309-BD05-6342-BF1A-E63FAAD0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530EBA-59BE-EB42-BAD2-58693324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40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10A88-D0A8-0B42-9107-AD152501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3162"/>
            <a:ext cx="10515600" cy="1971675"/>
          </a:xfrm>
        </p:spPr>
        <p:txBody>
          <a:bodyPr lIns="90000" anchor="ctr" anchorCtr="0">
            <a:normAutofit/>
          </a:bodyPr>
          <a:lstStyle>
            <a:lvl1pPr algn="ctr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06D721-5E38-E841-8D12-8D75B6067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82D286-ACE8-2746-9AB8-D65B177F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046E93-9705-4F41-AEA6-4AC5D20A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62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E93584-F309-5D48-A432-7F0C9D00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EDE5AA-AFBA-0F4F-A66F-A60782DAFD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CDC1AB-8728-274F-95C4-1492988B7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6F4379-B45E-D143-9C03-5AAD8BD3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99782-FC5A-5540-8761-34F0A0FA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D034C4-ED07-AA4A-A740-79530CAB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44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0387D-7618-3740-8597-43425353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668" y="365125"/>
            <a:ext cx="8643719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16CE5A-A3F8-0243-B804-2EFC192BE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46D7EA-643D-C149-A0DE-B20870102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258FE05-CA6E-E941-9694-780405DE3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11D052-0E37-B449-BFFA-BDA433165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1BFA3F-3AD4-BC41-97C5-B7A2D2F47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40CEA7-DE4B-2043-9F77-A93913D48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739F4E-DE14-834E-9084-7476C9C7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55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B54D94-B771-FA47-9FA7-55360F0DD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E51B3-D19C-7B45-B7D0-3E2FB635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C4BC90-6967-7342-A94A-BEDBF048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B4FB58-5B59-124E-AE6F-0280A0DD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51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56AAB55-1AFE-B14C-A21E-E7E7EC1DF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15B9E5F-938F-B54D-903E-42FB5862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58350B-4A6B-BF41-998A-9DE8BA1F3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6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12A733-B0DF-0B42-B5D1-6F11D505C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906" y="188912"/>
            <a:ext cx="909180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30BF0-6B1E-9F45-9284-AB58BA3CF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91862"/>
            <a:ext cx="6172200" cy="3969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E25AB8-7B90-924A-82E3-404CAB297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F75FD7-F791-EC4C-984E-2B46FEB5C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19F677-5DC1-934D-957B-E5626C949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71F94A-3E44-E440-8F7E-C081A57A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78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187801-1C5C-CF44-BDC7-36D88C491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7A3B021-B0A2-4F40-B6D5-D08877825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179ECA-6A8E-D947-9EBE-BA1430F51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C7E815-B804-8F42-8795-95FEB25C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7F6013-D50A-D24A-B4CB-A854CA2D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BB6823-597C-6745-895B-B30A9A16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41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F992AF7-5C40-1B4C-A758-9CFBD45B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648" y="365125"/>
            <a:ext cx="86631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8BECB6-E859-714E-A5BC-096426FFB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13316B-9467-FD44-AFB4-E1CF520B5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FDE2D-D807-E149-82F5-C77FA4143EF3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582EEE-0B86-7E42-9409-7C4EFC65D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DEB793-F206-6049-AED8-9C9A594C7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E6C5-B450-2C4E-AC6E-2631FFF6E87C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78F0CD7-0EC0-B449-8276-9642CD7DBA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15716" t="30846" r="17452" b="29711"/>
          <a:stretch/>
        </p:blipFill>
        <p:spPr>
          <a:xfrm>
            <a:off x="354724" y="230188"/>
            <a:ext cx="224133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8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B5C"/>
          </a:solidFill>
          <a:latin typeface="Calisto MT" panose="02040603050505030304" pitchFamily="18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B1FAB10B-7A0A-6342-A633-B6F659AE6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36416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Assemblée Générale Elective du comité départemental FFESSM de la Moselle</a:t>
            </a:r>
            <a:br>
              <a:rPr lang="fr-FR" dirty="0"/>
            </a:br>
            <a:r>
              <a:rPr lang="fr-FR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729522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Situation des clubs (cotisations)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Jean-Luc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87612" y="30358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8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Bilan Journée subaquatique 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du 8 septembre 2024 à </a:t>
            </a:r>
            <a:r>
              <a:rPr lang="fr-FR" sz="4000" dirty="0" err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Belletanche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1684" y="27662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409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sur le secourisme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Anne So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8860" y="26897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355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sur la carriere </a:t>
            </a:r>
            <a:r>
              <a:rPr lang="fr-FR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Schoeneck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Christophe REIF et </a:t>
            </a:r>
            <a:r>
              <a:rPr lang="fr-FR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Eric</a:t>
            </a: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NOEL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1160" y="26897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77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Bilan des licences en Moselle 2023/2024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TIV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Fosse Creutzwald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Jean-Luc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2817" y="28670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0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Bilan des commissions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Présidents des coms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68192" y="30358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384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Vote des membres du comité</a:t>
            </a:r>
            <a:b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puis du président(e) du CODEP57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9542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86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Vote des présidents de commission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67" y="30358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1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Approbation du compte rendu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l’assemblée 2023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4148" y="28634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48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Rapport moral du président 2023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8269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95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Bilan de 4 ans du futur ex-président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769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51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Rapport du secrétaire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9995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51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Rapport financier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12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89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Avis des réviseurs aux comptes 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approbation des comptes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87028" y="30540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023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 prévisionnel et approbation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692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263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317CA-3BCE-764B-A8F1-4BFE23D1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66218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sur les subventions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Catherine et Jean Luc</a:t>
            </a:r>
            <a:endParaRPr lang="fr-F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que 6" descr="Cercle avec flèche gauche">
            <a:extLst>
              <a:ext uri="{FF2B5EF4-FFF2-40B4-BE49-F238E27FC236}">
                <a16:creationId xmlns:a16="http://schemas.microsoft.com/office/drawing/2014/main" id="{53EFD029-51E0-5446-A4A7-C37EEDB56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148" y="30358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921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</Words>
  <Application>Microsoft Office PowerPoint</Application>
  <PresentationFormat>Grand écran</PresentationFormat>
  <Paragraphs>17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Calisto MT</vt:lpstr>
      <vt:lpstr>Thème Office</vt:lpstr>
      <vt:lpstr> Assemblée Générale Elective du comité départemental FFESSM de la Moselle 2024</vt:lpstr>
      <vt:lpstr>Approbation du compte rendu de l’assemblée 2023</vt:lpstr>
      <vt:lpstr>Rapport moral du président 2023</vt:lpstr>
      <vt:lpstr>Bilan de 4 ans du futur ex-président</vt:lpstr>
      <vt:lpstr>Rapport du secrétaire</vt:lpstr>
      <vt:lpstr>Rapport financier</vt:lpstr>
      <vt:lpstr>Avis des réviseurs aux comptes  et approbation des comptes</vt:lpstr>
      <vt:lpstr>Budget prévisionnel et approbation</vt:lpstr>
      <vt:lpstr>Point sur les subventions Catherine et Jean Luc</vt:lpstr>
      <vt:lpstr>Situation des clubs (cotisations) Jean-Luc</vt:lpstr>
      <vt:lpstr>Bilan Journée subaquatique  du 8 septembre 2024 à Belletanche</vt:lpstr>
      <vt:lpstr>Point sur le secourisme Anne So </vt:lpstr>
      <vt:lpstr>Point sur la carriere Schoeneck Christophe REIF et Eric NOEL </vt:lpstr>
      <vt:lpstr>Bilan des licences en Moselle 2023/2024 TIV Fosse Creutzwald Jean-Luc</vt:lpstr>
      <vt:lpstr>Bilan des commissions Présidents des coms</vt:lpstr>
      <vt:lpstr>Vote des membres du comité puis du président(e) du CODEP57</vt:lpstr>
      <vt:lpstr>Vote des présidents de commission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notre projet pour le Comité départemental FFESSM de la Moselle</dc:title>
  <dc:creator>Aurore CARRIÈRE</dc:creator>
  <cp:lastModifiedBy>Jérôme</cp:lastModifiedBy>
  <cp:revision>6</cp:revision>
  <dcterms:created xsi:type="dcterms:W3CDTF">2020-09-23T13:08:06Z</dcterms:created>
  <dcterms:modified xsi:type="dcterms:W3CDTF">2024-10-09T08:37:51Z</dcterms:modified>
</cp:coreProperties>
</file>